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ad05b772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ad05b772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ad05b772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ad05b772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ad05b772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ad05b772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isNan() function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18400" y="1209150"/>
            <a:ext cx="5049600" cy="27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isNaN() 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Syntax, parameter and return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with explanation.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57675" y="485200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155275"/>
            <a:ext cx="49464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Determines whether a value is an illegal number (Not-a-Number).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Returns true if the value equates to NaN. Otherwise it returns false.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Syntax:</a:t>
            </a:r>
            <a:endParaRPr b="1" i="1" sz="18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isNaN(value)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67725" y="45507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isNan()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78225" y="1468400"/>
            <a:ext cx="49464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Check if ('2005/12/12') this format is a number or not a number.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87350" y="5153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